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1847850"/>
          </a:xfrm>
        </p:spPr>
        <p:style>
          <a:lnRef idx="1">
            <a:schemeClr val="accent5"/>
          </a:lnRef>
          <a:fillRef idx="3">
            <a:schemeClr val="accent5"/>
          </a:fillRef>
          <a:effectRef idx="2">
            <a:schemeClr val="accent5"/>
          </a:effectRef>
          <a:fontRef idx="minor">
            <a:schemeClr val="lt1"/>
          </a:fontRef>
        </p:style>
        <p:txBody>
          <a:bodyPr>
            <a:normAutofit fontScale="90000"/>
          </a:bodyPr>
          <a:lstStyle/>
          <a:p>
            <a:r>
              <a:rPr lang="en-US" b="1" dirty="0" smtClean="0">
                <a:solidFill>
                  <a:schemeClr val="bg1"/>
                </a:solidFill>
                <a:latin typeface="Andalus" pitchFamily="18" charset="-78"/>
                <a:cs typeface="Andalus" pitchFamily="18" charset="-78"/>
              </a:rPr>
              <a:t>Indian context of Women Empowerment with </a:t>
            </a:r>
            <a:r>
              <a:rPr lang="en-US" b="1" dirty="0" smtClean="0">
                <a:solidFill>
                  <a:schemeClr val="bg1"/>
                </a:solidFill>
                <a:latin typeface="Andalus" pitchFamily="18" charset="-78"/>
                <a:cs typeface="Andalus" pitchFamily="18" charset="-78"/>
              </a:rPr>
              <a:t>DSC</a:t>
            </a:r>
            <a:br>
              <a:rPr lang="en-US" b="1" dirty="0" smtClean="0">
                <a:solidFill>
                  <a:schemeClr val="bg1"/>
                </a:solidFill>
                <a:latin typeface="Andalus" pitchFamily="18" charset="-78"/>
                <a:cs typeface="Andalus" pitchFamily="18" charset="-78"/>
              </a:rPr>
            </a:br>
            <a:r>
              <a:rPr lang="en-US" sz="4000" b="1" dirty="0" smtClean="0">
                <a:solidFill>
                  <a:schemeClr val="bg1"/>
                </a:solidFill>
                <a:latin typeface="Angsana New" pitchFamily="18" charset="-34"/>
                <a:cs typeface="Angsana New" pitchFamily="18" charset="-34"/>
              </a:rPr>
              <a:t>(relating DSC) (Unit III) (PPT 2)</a:t>
            </a:r>
            <a:endParaRPr lang="en-IN" sz="4000" dirty="0">
              <a:solidFill>
                <a:schemeClr val="bg1"/>
              </a:solidFill>
              <a:latin typeface="Angsana New" pitchFamily="18" charset="-34"/>
              <a:cs typeface="Angsana New" pitchFamily="18" charset="-34"/>
            </a:endParaRPr>
          </a:p>
        </p:txBody>
      </p:sp>
      <p:sp>
        <p:nvSpPr>
          <p:cNvPr id="3" name="Subtitle 2"/>
          <p:cNvSpPr>
            <a:spLocks noGrp="1"/>
          </p:cNvSpPr>
          <p:nvPr>
            <p:ph type="subTitle" idx="1"/>
          </p:nvPr>
        </p:nvSpPr>
        <p:spPr/>
        <p:txBody>
          <a:bodyPr>
            <a:normAutofit fontScale="92500" lnSpcReduction="10000"/>
          </a:bodyPr>
          <a:lstStyle/>
          <a:p>
            <a:r>
              <a:rPr lang="en-US" b="1" dirty="0" smtClean="0">
                <a:solidFill>
                  <a:srgbClr val="7030A0"/>
                </a:solidFill>
                <a:latin typeface="Arabic Typesetting" pitchFamily="66" charset="-78"/>
                <a:cs typeface="Arabic Typesetting" pitchFamily="66" charset="-78"/>
              </a:rPr>
              <a:t>Paper: Development Communication</a:t>
            </a:r>
            <a:br>
              <a:rPr lang="en-US" b="1" dirty="0" smtClean="0">
                <a:solidFill>
                  <a:srgbClr val="7030A0"/>
                </a:solidFill>
                <a:latin typeface="Arabic Typesetting" pitchFamily="66" charset="-78"/>
                <a:cs typeface="Arabic Typesetting" pitchFamily="66" charset="-78"/>
              </a:rPr>
            </a:br>
            <a:r>
              <a:rPr lang="en-US" b="1" dirty="0" smtClean="0">
                <a:solidFill>
                  <a:srgbClr val="7030A0"/>
                </a:solidFill>
                <a:latin typeface="Arabic Typesetting" pitchFamily="66" charset="-78"/>
                <a:cs typeface="Arabic Typesetting" pitchFamily="66" charset="-78"/>
              </a:rPr>
              <a:t>Course: BJMC, Semester: II</a:t>
            </a:r>
            <a:br>
              <a:rPr lang="en-US" b="1" dirty="0" smtClean="0">
                <a:solidFill>
                  <a:srgbClr val="7030A0"/>
                </a:solidFill>
                <a:latin typeface="Arabic Typesetting" pitchFamily="66" charset="-78"/>
                <a:cs typeface="Arabic Typesetting" pitchFamily="66" charset="-78"/>
              </a:rPr>
            </a:br>
            <a:r>
              <a:rPr lang="en-US" b="1" dirty="0" smtClean="0">
                <a:solidFill>
                  <a:srgbClr val="7030A0"/>
                </a:solidFill>
                <a:latin typeface="Arabic Typesetting" pitchFamily="66" charset="-78"/>
                <a:cs typeface="Arabic Typesetting" pitchFamily="66" charset="-78"/>
              </a:rPr>
              <a:t>Institution: DSPMU, Ranchi</a:t>
            </a:r>
            <a:br>
              <a:rPr lang="en-US" b="1" dirty="0" smtClean="0">
                <a:solidFill>
                  <a:srgbClr val="7030A0"/>
                </a:solidFill>
                <a:latin typeface="Arabic Typesetting" pitchFamily="66" charset="-78"/>
                <a:cs typeface="Arabic Typesetting" pitchFamily="66" charset="-78"/>
              </a:rPr>
            </a:br>
            <a:r>
              <a:rPr lang="en-US" b="1" dirty="0" smtClean="0">
                <a:solidFill>
                  <a:srgbClr val="7030A0"/>
                </a:solidFill>
                <a:latin typeface="Arabic Typesetting" pitchFamily="66" charset="-78"/>
                <a:cs typeface="Arabic Typesetting" pitchFamily="66" charset="-78"/>
              </a:rPr>
              <a:t>Teacher: Sumedha Chaudhury</a:t>
            </a:r>
            <a:endParaRPr lang="en-IN" b="1" dirty="0" smtClean="0">
              <a:solidFill>
                <a:srgbClr val="7030A0"/>
              </a:solidFill>
              <a:latin typeface="Arabic Typesetting" pitchFamily="66" charset="-78"/>
              <a:cs typeface="Arabic Typesetting" pitchFamily="66" charset="-78"/>
            </a:endParaRPr>
          </a:p>
          <a:p>
            <a:endParaRPr lang="en-IN" dirty="0">
              <a:solidFill>
                <a:srgbClr val="7030A0"/>
              </a:solidFill>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a:buNone/>
            </a:pPr>
            <a:r>
              <a:rPr lang="en-IN" dirty="0" smtClean="0">
                <a:latin typeface="Angsana New" pitchFamily="18" charset="-34"/>
                <a:cs typeface="Angsana New" pitchFamily="18" charset="-34"/>
              </a:rPr>
              <a:t>      From </a:t>
            </a:r>
            <a:r>
              <a:rPr lang="en-IN" dirty="0" smtClean="0">
                <a:latin typeface="Angsana New" pitchFamily="18" charset="-34"/>
                <a:cs typeface="Angsana New" pitchFamily="18" charset="-34"/>
              </a:rPr>
              <a:t>Sita (the heroine of the famous Indian mythological epic Ramayana who at a tender age decided to accompany her husband and brother-in-law to wander through the jungles for fourteen long years but later on when her husband doubted her integrity she did not return to him but entered the earth from where she had come to  Former President </a:t>
            </a:r>
            <a:r>
              <a:rPr lang="en-IN" dirty="0" err="1" smtClean="0">
                <a:latin typeface="Angsana New" pitchFamily="18" charset="-34"/>
                <a:cs typeface="Angsana New" pitchFamily="18" charset="-34"/>
              </a:rPr>
              <a:t>Pratibha</a:t>
            </a:r>
            <a:r>
              <a:rPr lang="en-IN" dirty="0" smtClean="0">
                <a:latin typeface="Angsana New" pitchFamily="18" charset="-34"/>
                <a:cs typeface="Angsana New" pitchFamily="18" charset="-34"/>
              </a:rPr>
              <a:t> </a:t>
            </a:r>
            <a:r>
              <a:rPr lang="en-IN" dirty="0" err="1" smtClean="0">
                <a:latin typeface="Angsana New" pitchFamily="18" charset="-34"/>
                <a:cs typeface="Angsana New" pitchFamily="18" charset="-34"/>
              </a:rPr>
              <a:t>Patil</a:t>
            </a:r>
            <a:r>
              <a:rPr lang="en-IN" dirty="0" smtClean="0">
                <a:latin typeface="Angsana New" pitchFamily="18" charset="-34"/>
                <a:cs typeface="Angsana New" pitchFamily="18" charset="-34"/>
              </a:rPr>
              <a:t>, Former Prime Minister Late </a:t>
            </a:r>
            <a:r>
              <a:rPr lang="en-IN" dirty="0" err="1" smtClean="0">
                <a:latin typeface="Angsana New" pitchFamily="18" charset="-34"/>
                <a:cs typeface="Angsana New" pitchFamily="18" charset="-34"/>
              </a:rPr>
              <a:t>Indira</a:t>
            </a:r>
            <a:r>
              <a:rPr lang="en-IN" dirty="0" smtClean="0">
                <a:latin typeface="Angsana New" pitchFamily="18" charset="-34"/>
                <a:cs typeface="Angsana New" pitchFamily="18" charset="-34"/>
              </a:rPr>
              <a:t> Gandhi, Former </a:t>
            </a:r>
            <a:r>
              <a:rPr lang="en-IN" dirty="0" err="1" smtClean="0">
                <a:latin typeface="Angsana New" pitchFamily="18" charset="-34"/>
                <a:cs typeface="Angsana New" pitchFamily="18" charset="-34"/>
              </a:rPr>
              <a:t>Lok</a:t>
            </a:r>
            <a:r>
              <a:rPr lang="en-IN" dirty="0" smtClean="0">
                <a:latin typeface="Angsana New" pitchFamily="18" charset="-34"/>
                <a:cs typeface="Angsana New" pitchFamily="18" charset="-34"/>
              </a:rPr>
              <a:t> </a:t>
            </a:r>
            <a:r>
              <a:rPr lang="en-IN" dirty="0" err="1" smtClean="0">
                <a:latin typeface="Angsana New" pitchFamily="18" charset="-34"/>
                <a:cs typeface="Angsana New" pitchFamily="18" charset="-34"/>
              </a:rPr>
              <a:t>Sabha</a:t>
            </a:r>
            <a:r>
              <a:rPr lang="en-IN" dirty="0" smtClean="0">
                <a:latin typeface="Angsana New" pitchFamily="18" charset="-34"/>
                <a:cs typeface="Angsana New" pitchFamily="18" charset="-34"/>
              </a:rPr>
              <a:t> Speaker </a:t>
            </a:r>
            <a:r>
              <a:rPr lang="en-IN" dirty="0" err="1" smtClean="0">
                <a:latin typeface="Angsana New" pitchFamily="18" charset="-34"/>
                <a:cs typeface="Angsana New" pitchFamily="18" charset="-34"/>
              </a:rPr>
              <a:t>Meera</a:t>
            </a:r>
            <a:r>
              <a:rPr lang="en-IN" dirty="0" smtClean="0">
                <a:latin typeface="Angsana New" pitchFamily="18" charset="-34"/>
                <a:cs typeface="Angsana New" pitchFamily="18" charset="-34"/>
              </a:rPr>
              <a:t> Kumar First Lady IPS Officer </a:t>
            </a:r>
            <a:r>
              <a:rPr lang="en-IN" dirty="0" err="1" smtClean="0">
                <a:latin typeface="Angsana New" pitchFamily="18" charset="-34"/>
                <a:cs typeface="Angsana New" pitchFamily="18" charset="-34"/>
              </a:rPr>
              <a:t>Kiran</a:t>
            </a:r>
            <a:r>
              <a:rPr lang="en-IN" dirty="0" smtClean="0">
                <a:latin typeface="Angsana New" pitchFamily="18" charset="-34"/>
                <a:cs typeface="Angsana New" pitchFamily="18" charset="-34"/>
              </a:rPr>
              <a:t> </a:t>
            </a:r>
            <a:r>
              <a:rPr lang="en-IN" dirty="0" err="1" smtClean="0">
                <a:latin typeface="Angsana New" pitchFamily="18" charset="-34"/>
                <a:cs typeface="Angsana New" pitchFamily="18" charset="-34"/>
              </a:rPr>
              <a:t>Bedi</a:t>
            </a:r>
            <a:r>
              <a:rPr lang="en-IN" dirty="0" smtClean="0">
                <a:latin typeface="Angsana New" pitchFamily="18" charset="-34"/>
                <a:cs typeface="Angsana New" pitchFamily="18" charset="-34"/>
              </a:rPr>
              <a:t>, Astronauts </a:t>
            </a:r>
            <a:r>
              <a:rPr lang="en-IN" dirty="0" err="1" smtClean="0">
                <a:latin typeface="Angsana New" pitchFamily="18" charset="-34"/>
                <a:cs typeface="Angsana New" pitchFamily="18" charset="-34"/>
              </a:rPr>
              <a:t>Kalpana</a:t>
            </a:r>
            <a:r>
              <a:rPr lang="en-IN" dirty="0" smtClean="0">
                <a:latin typeface="Angsana New" pitchFamily="18" charset="-34"/>
                <a:cs typeface="Angsana New" pitchFamily="18" charset="-34"/>
              </a:rPr>
              <a:t> </a:t>
            </a:r>
            <a:r>
              <a:rPr lang="en-IN" dirty="0" err="1" smtClean="0">
                <a:latin typeface="Angsana New" pitchFamily="18" charset="-34"/>
                <a:cs typeface="Angsana New" pitchFamily="18" charset="-34"/>
              </a:rPr>
              <a:t>Chawla</a:t>
            </a:r>
            <a:r>
              <a:rPr lang="en-IN" dirty="0" smtClean="0">
                <a:latin typeface="Angsana New" pitchFamily="18" charset="-34"/>
                <a:cs typeface="Angsana New" pitchFamily="18" charset="-34"/>
              </a:rPr>
              <a:t> and </a:t>
            </a:r>
            <a:r>
              <a:rPr lang="en-IN" dirty="0" err="1" smtClean="0">
                <a:latin typeface="Angsana New" pitchFamily="18" charset="-34"/>
                <a:cs typeface="Angsana New" pitchFamily="18" charset="-34"/>
              </a:rPr>
              <a:t>Sunita</a:t>
            </a:r>
            <a:r>
              <a:rPr lang="en-IN" dirty="0" smtClean="0">
                <a:latin typeface="Angsana New" pitchFamily="18" charset="-34"/>
                <a:cs typeface="Angsana New" pitchFamily="18" charset="-34"/>
              </a:rPr>
              <a:t> Williams , Indian Ambassador to USA </a:t>
            </a:r>
            <a:r>
              <a:rPr lang="en-IN" dirty="0" err="1" smtClean="0">
                <a:latin typeface="Angsana New" pitchFamily="18" charset="-34"/>
                <a:cs typeface="Angsana New" pitchFamily="18" charset="-34"/>
              </a:rPr>
              <a:t>Nirupama</a:t>
            </a:r>
            <a:r>
              <a:rPr lang="en-IN" dirty="0" smtClean="0">
                <a:latin typeface="Angsana New" pitchFamily="18" charset="-34"/>
                <a:cs typeface="Angsana New" pitchFamily="18" charset="-34"/>
              </a:rPr>
              <a:t> Rao,  </a:t>
            </a:r>
            <a:r>
              <a:rPr lang="en-IN" dirty="0" err="1" smtClean="0">
                <a:latin typeface="Angsana New" pitchFamily="18" charset="-34"/>
                <a:cs typeface="Angsana New" pitchFamily="18" charset="-34"/>
              </a:rPr>
              <a:t>Sunita</a:t>
            </a:r>
            <a:r>
              <a:rPr lang="en-IN" dirty="0" smtClean="0">
                <a:latin typeface="Angsana New" pitchFamily="18" charset="-34"/>
                <a:cs typeface="Angsana New" pitchFamily="18" charset="-34"/>
              </a:rPr>
              <a:t> </a:t>
            </a:r>
            <a:r>
              <a:rPr lang="en-IN" dirty="0" err="1" smtClean="0">
                <a:latin typeface="Angsana New" pitchFamily="18" charset="-34"/>
                <a:cs typeface="Angsana New" pitchFamily="18" charset="-34"/>
              </a:rPr>
              <a:t>Narayan</a:t>
            </a:r>
            <a:r>
              <a:rPr lang="en-IN" dirty="0" smtClean="0">
                <a:latin typeface="Angsana New" pitchFamily="18" charset="-34"/>
                <a:cs typeface="Angsana New" pitchFamily="18" charset="-34"/>
              </a:rPr>
              <a:t> (the young scientist who made giants like Coco Cola and Pepsi dance on their toes on the issue of pesticide in cold drinks), </a:t>
            </a:r>
          </a:p>
          <a:p>
            <a:pPr>
              <a:buNone/>
            </a:pPr>
            <a:endParaRPr lang="en-IN" dirty="0"/>
          </a:p>
        </p:txBody>
      </p:sp>
    </p:spTree>
  </p:cSld>
  <p:clrMapOvr>
    <a:masterClrMapping/>
  </p:clrMapOvr>
  <p:transition>
    <p:cut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10000"/>
          </a:bodyPr>
          <a:lstStyle/>
          <a:p>
            <a:pPr algn="just">
              <a:buNone/>
            </a:pPr>
            <a:r>
              <a:rPr lang="en-IN" dirty="0" smtClean="0"/>
              <a:t> </a:t>
            </a:r>
            <a:r>
              <a:rPr lang="en-IN" dirty="0" smtClean="0"/>
              <a:t>   </a:t>
            </a:r>
            <a:r>
              <a:rPr lang="en-IN" dirty="0" err="1" smtClean="0">
                <a:latin typeface="Angsana New" pitchFamily="18" charset="-34"/>
                <a:cs typeface="Angsana New" pitchFamily="18" charset="-34"/>
              </a:rPr>
              <a:t>Sania</a:t>
            </a:r>
            <a:r>
              <a:rPr lang="en-IN" dirty="0" smtClean="0">
                <a:latin typeface="Angsana New" pitchFamily="18" charset="-34"/>
                <a:cs typeface="Angsana New" pitchFamily="18" charset="-34"/>
              </a:rPr>
              <a:t> </a:t>
            </a:r>
            <a:r>
              <a:rPr lang="en-IN" dirty="0" err="1" smtClean="0">
                <a:latin typeface="Angsana New" pitchFamily="18" charset="-34"/>
                <a:cs typeface="Angsana New" pitchFamily="18" charset="-34"/>
              </a:rPr>
              <a:t>Nehwal</a:t>
            </a:r>
            <a:r>
              <a:rPr lang="en-IN" dirty="0" smtClean="0">
                <a:latin typeface="Angsana New" pitchFamily="18" charset="-34"/>
                <a:cs typeface="Angsana New" pitchFamily="18" charset="-34"/>
              </a:rPr>
              <a:t> </a:t>
            </a:r>
            <a:r>
              <a:rPr lang="en-IN" dirty="0" smtClean="0">
                <a:latin typeface="Angsana New" pitchFamily="18" charset="-34"/>
                <a:cs typeface="Angsana New" pitchFamily="18" charset="-34"/>
              </a:rPr>
              <a:t>along </a:t>
            </a:r>
            <a:r>
              <a:rPr lang="en-IN" dirty="0" smtClean="0">
                <a:latin typeface="Angsana New" pitchFamily="18" charset="-34"/>
                <a:cs typeface="Angsana New" pitchFamily="18" charset="-34"/>
              </a:rPr>
              <a:t>with other women players who won medals in recent Asian </a:t>
            </a:r>
            <a:r>
              <a:rPr lang="en-IN" dirty="0" smtClean="0">
                <a:latin typeface="Angsana New" pitchFamily="18" charset="-34"/>
                <a:cs typeface="Angsana New" pitchFamily="18" charset="-34"/>
              </a:rPr>
              <a:t>and </a:t>
            </a:r>
            <a:r>
              <a:rPr lang="en-IN" dirty="0" smtClean="0">
                <a:latin typeface="Angsana New" pitchFamily="18" charset="-34"/>
                <a:cs typeface="Angsana New" pitchFamily="18" charset="-34"/>
              </a:rPr>
              <a:t>Olympic games and latest decision by the Indian Government granting permanent commission to women in armed forces adds another feather in proving that physically and mentally they are as strong as men or maybe stronger because in spite of the fact they have been given an inferior status across the globe as compared to men, they have excelled in almost all branches of knowledge. </a:t>
            </a:r>
            <a:endParaRPr lang="en-IN" dirty="0" smtClean="0">
              <a:latin typeface="Angsana New" pitchFamily="18" charset="-34"/>
              <a:cs typeface="Angsana New" pitchFamily="18" charset="-34"/>
            </a:endParaRPr>
          </a:p>
          <a:p>
            <a:pPr algn="just">
              <a:buNone/>
            </a:pPr>
            <a:r>
              <a:rPr lang="en-IN" dirty="0" smtClean="0">
                <a:latin typeface="Angsana New" pitchFamily="18" charset="-34"/>
                <a:cs typeface="Angsana New" pitchFamily="18" charset="-34"/>
              </a:rPr>
              <a:t> </a:t>
            </a:r>
            <a:r>
              <a:rPr lang="en-IN" dirty="0" smtClean="0">
                <a:latin typeface="Angsana New" pitchFamily="18" charset="-34"/>
                <a:cs typeface="Angsana New" pitchFamily="18" charset="-34"/>
              </a:rPr>
              <a:t>     We </a:t>
            </a:r>
            <a:r>
              <a:rPr lang="en-IN" dirty="0" smtClean="0">
                <a:latin typeface="Angsana New" pitchFamily="18" charset="-34"/>
                <a:cs typeface="Angsana New" pitchFamily="18" charset="-34"/>
              </a:rPr>
              <a:t>come across examples from Indian literature and mythology that even in their traditional role as mother, wife, sister, daughter or sister-in-law they have often helped men when the latter have faced any problem in their professional life. It is a proven saying that there is always a woman behind every successful man. </a:t>
            </a:r>
            <a:endParaRPr lang="en-IN" dirty="0">
              <a:latin typeface="Angsana New" pitchFamily="18" charset="-34"/>
              <a:cs typeface="Angsana New" pitchFamily="18" charset="-34"/>
            </a:endParaRPr>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smtClean="0">
                <a:latin typeface="Britannic Bold" pitchFamily="34" charset="0"/>
              </a:rPr>
              <a:t>Keypoints</a:t>
            </a:r>
            <a:r>
              <a:rPr lang="en-US" dirty="0" smtClean="0">
                <a:latin typeface="Britannic Bold" pitchFamily="34" charset="0"/>
              </a:rPr>
              <a:t> </a:t>
            </a:r>
            <a:endParaRPr lang="en-IN" dirty="0">
              <a:latin typeface="Britannic Bold" pitchFamily="34" charset="0"/>
            </a:endParaRPr>
          </a:p>
        </p:txBody>
      </p:sp>
      <p:sp>
        <p:nvSpPr>
          <p:cNvPr id="3" name="Content Placeholder 2"/>
          <p:cNvSpPr>
            <a:spLocks noGrp="1"/>
          </p:cNvSpPr>
          <p:nvPr>
            <p:ph idx="1"/>
          </p:nvPr>
        </p:nvSpPr>
        <p:spPr/>
        <p:txBody>
          <a:bodyPr>
            <a:normAutofit/>
          </a:bodyPr>
          <a:lstStyle/>
          <a:p>
            <a:pPr algn="just"/>
            <a:r>
              <a:rPr lang="en-IN" dirty="0" smtClean="0">
                <a:latin typeface="Angsana New" pitchFamily="18" charset="-34"/>
                <a:cs typeface="Angsana New" pitchFamily="18" charset="-34"/>
              </a:rPr>
              <a:t>It is specifically in the context of women's autonomy and choice in poorer and developing countries like India and in less affluent communities that it is now </a:t>
            </a:r>
            <a:r>
              <a:rPr lang="en-IN" dirty="0" smtClean="0">
                <a:latin typeface="Angsana New" pitchFamily="18" charset="-34"/>
                <a:cs typeface="Angsana New" pitchFamily="18" charset="-34"/>
              </a:rPr>
              <a:t>important </a:t>
            </a:r>
            <a:r>
              <a:rPr lang="en-IN" dirty="0" smtClean="0">
                <a:latin typeface="Angsana New" pitchFamily="18" charset="-34"/>
                <a:cs typeface="Angsana New" pitchFamily="18" charset="-34"/>
              </a:rPr>
              <a:t>to focus on the impact of communication on women’s routine life and their employment opportunities. In doing so, it is important to bear in mind the distinctive features of the current revolution in the mode of production, which is primarily knowledge-intensive.</a:t>
            </a:r>
            <a:endParaRPr lang="en-IN" dirty="0">
              <a:latin typeface="Angsana New" pitchFamily="18" charset="-34"/>
              <a:cs typeface="Angsana New" pitchFamily="18" charset="-34"/>
            </a:endParaRPr>
          </a:p>
        </p:txBody>
      </p:sp>
    </p:spTree>
  </p:cSld>
  <p:clrMapOvr>
    <a:masterClrMapping/>
  </p:clrMapOvr>
  <p:transition>
    <p:wipe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latin typeface="Angsana New" pitchFamily="18" charset="-34"/>
                <a:cs typeface="Angsana New" pitchFamily="18" charset="-34"/>
              </a:rPr>
              <a:t>Updated information now flows to them very fast without distortion or any form of censor in it and can access to the same information as their male counterpart. This leads to a broadening of perspectives, building up of greater understanding of their current situation and causes of poverty, illiteracy and initiation of interactive processes for information exchange</a:t>
            </a:r>
            <a:r>
              <a:rPr lang="en-IN" dirty="0" smtClean="0">
                <a:latin typeface="Angsana New" pitchFamily="18" charset="-34"/>
                <a:cs typeface="Angsana New" pitchFamily="18" charset="-34"/>
              </a:rPr>
              <a:t>. </a:t>
            </a:r>
            <a:endParaRPr lang="en-IN" dirty="0">
              <a:latin typeface="Angsana New" pitchFamily="18" charset="-34"/>
              <a:cs typeface="Angsana New" pitchFamily="18" charset="-34"/>
            </a:endParaRPr>
          </a:p>
        </p:txBody>
      </p:sp>
    </p:spTree>
  </p:cSld>
  <p:clrMapOvr>
    <a:masterClrMapping/>
  </p:clrMapOvr>
  <p:transition>
    <p:strips/>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TotalTime>
  <Words>411</Words>
  <Application>Microsoft Office PowerPoint</Application>
  <PresentationFormat>On-screen Show (4:3)</PresentationFormat>
  <Paragraphs>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Indian context of Women Empowerment with DSC (relating DSC) (Unit III) (PPT 2)</vt:lpstr>
      <vt:lpstr>Slide 2</vt:lpstr>
      <vt:lpstr>Slide 3</vt:lpstr>
      <vt:lpstr>Keypoints </vt:lpstr>
      <vt:lpstr>Slide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context of Women Empowerment with DSC</dc:title>
  <dc:creator>Admin</dc:creator>
  <cp:lastModifiedBy>Admin</cp:lastModifiedBy>
  <cp:revision>16</cp:revision>
  <dcterms:created xsi:type="dcterms:W3CDTF">2006-08-16T00:00:00Z</dcterms:created>
  <dcterms:modified xsi:type="dcterms:W3CDTF">2020-06-05T17:34:18Z</dcterms:modified>
</cp:coreProperties>
</file>